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78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9293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766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54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2091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345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8314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423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248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394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615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74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0331F-5EA1-49D5-8F91-31A0BC3E2587}" type="datetimeFigureOut">
              <a:rPr kumimoji="1" lang="ja-JP" altLang="en-US" smtClean="0"/>
              <a:t>2020/5/31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7E0DC-7BC1-4686-A977-9DEE8A522F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93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386348" y="2167064"/>
            <a:ext cx="2858701" cy="1893426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45732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199" y="1645920"/>
            <a:ext cx="4621602" cy="3061061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53219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紫藤 清</dc:creator>
  <cp:lastModifiedBy>紫藤 清</cp:lastModifiedBy>
  <cp:revision>1</cp:revision>
  <dcterms:created xsi:type="dcterms:W3CDTF">2020-05-31T04:56:31Z</dcterms:created>
  <dcterms:modified xsi:type="dcterms:W3CDTF">2020-05-31T04:56:56Z</dcterms:modified>
</cp:coreProperties>
</file>